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8" r:id="rId2"/>
    <p:sldId id="256" r:id="rId3"/>
    <p:sldId id="279" r:id="rId4"/>
    <p:sldId id="280" r:id="rId5"/>
    <p:sldId id="30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301" r:id="rId16"/>
    <p:sldId id="290" r:id="rId17"/>
    <p:sldId id="293" r:id="rId18"/>
    <p:sldId id="294" r:id="rId19"/>
    <p:sldId id="295" r:id="rId20"/>
    <p:sldId id="292" r:id="rId21"/>
    <p:sldId id="296" r:id="rId22"/>
    <p:sldId id="297" r:id="rId23"/>
    <p:sldId id="298" r:id="rId24"/>
    <p:sldId id="29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ué Meneses Díaz" userId="48cefaa5-69de-4295-84f4-1500257aaef7" providerId="ADAL" clId="{805A00E9-BB68-451E-8462-9B921EAA9E71}"/>
    <pc:docChg chg="custSel modSld">
      <pc:chgData name="Josué Meneses Díaz" userId="48cefaa5-69de-4295-84f4-1500257aaef7" providerId="ADAL" clId="{805A00E9-BB68-451E-8462-9B921EAA9E71}" dt="2024-10-19T01:53:27.513" v="0" actId="700"/>
      <pc:docMkLst>
        <pc:docMk/>
      </pc:docMkLst>
      <pc:sldChg chg="delSp mod modClrScheme chgLayout">
        <pc:chgData name="Josué Meneses Díaz" userId="48cefaa5-69de-4295-84f4-1500257aaef7" providerId="ADAL" clId="{805A00E9-BB68-451E-8462-9B921EAA9E71}" dt="2024-10-19T01:53:27.513" v="0" actId="700"/>
        <pc:sldMkLst>
          <pc:docMk/>
          <pc:sldMk cId="1328671408" sldId="269"/>
        </pc:sldMkLst>
        <pc:spChg chg="del">
          <ac:chgData name="Josué Meneses Díaz" userId="48cefaa5-69de-4295-84f4-1500257aaef7" providerId="ADAL" clId="{805A00E9-BB68-451E-8462-9B921EAA9E71}" dt="2024-10-19T01:53:27.513" v="0" actId="700"/>
          <ac:spMkLst>
            <pc:docMk/>
            <pc:sldMk cId="1328671408" sldId="269"/>
            <ac:spMk id="2" creationId="{E693F425-B505-4F2B-F5AC-1A2A56891C5C}"/>
          </ac:spMkLst>
        </pc:spChg>
        <pc:spChg chg="del">
          <ac:chgData name="Josué Meneses Díaz" userId="48cefaa5-69de-4295-84f4-1500257aaef7" providerId="ADAL" clId="{805A00E9-BB68-451E-8462-9B921EAA9E71}" dt="2024-10-19T01:53:27.513" v="0" actId="700"/>
          <ac:spMkLst>
            <pc:docMk/>
            <pc:sldMk cId="1328671408" sldId="269"/>
            <ac:spMk id="3" creationId="{766DC256-4D1B-B915-CCC2-D2B0ADB6A24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01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21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330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907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686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59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37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237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21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6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072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D3CA6D-6D46-49CB-9DE3-DB953B87A5E0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5FD40E-BE22-453F-9E38-FFB9C8638F9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7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0334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Ondas </a:t>
            </a:r>
            <a:r>
              <a:rPr lang="en-US" dirty="0" err="1"/>
              <a:t>Electromagnéticas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79496"/>
            <a:ext cx="10363200" cy="1752600"/>
          </a:xfrm>
        </p:spPr>
        <p:txBody>
          <a:bodyPr anchor="ctr">
            <a:normAutofit/>
          </a:bodyPr>
          <a:lstStyle/>
          <a:p>
            <a:r>
              <a:rPr lang="en-US" dirty="0" err="1"/>
              <a:t>Física</a:t>
            </a:r>
            <a:r>
              <a:rPr lang="en-US" dirty="0"/>
              <a:t> Moderna para </a:t>
            </a:r>
            <a:r>
              <a:rPr lang="en-US" dirty="0" err="1"/>
              <a:t>Ingeniería</a:t>
            </a:r>
            <a:endParaRPr lang="en-US" dirty="0"/>
          </a:p>
          <a:p>
            <a:r>
              <a:rPr lang="es-CL" dirty="0"/>
              <a:t>josue.meneses+moderna@usach.cl</a:t>
            </a:r>
          </a:p>
          <a:p>
            <a:r>
              <a:rPr lang="es-CL" dirty="0"/>
              <a:t>Josue Meneses Díaz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E5CF245-794D-A6F3-775C-2B5611355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107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09ED4E2-AF36-1A34-7E5C-D494B1254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230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5969F9F-6167-B9B0-E7C9-1DFD062EF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229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3A6EDE7-51A1-8435-4D28-D64D61E92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209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FDF69B4-380D-1CD4-1786-A6EE0125A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Electromagnetic wave - Physics Animations and Simulations">
            <a:hlinkClick r:id="" action="ppaction://media"/>
            <a:extLst>
              <a:ext uri="{FF2B5EF4-FFF2-40B4-BE49-F238E27FC236}">
                <a16:creationId xmlns:a16="http://schemas.microsoft.com/office/drawing/2014/main" id="{4F037753-BA1A-F58C-11E8-AFDDE3A52C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80988" y="3273552"/>
            <a:ext cx="5005324" cy="305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413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6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iform Plane Waves example">
            <a:hlinkClick r:id="" action="ppaction://media"/>
            <a:extLst>
              <a:ext uri="{FF2B5EF4-FFF2-40B4-BE49-F238E27FC236}">
                <a16:creationId xmlns:a16="http://schemas.microsoft.com/office/drawing/2014/main" id="{C9068A04-6A02-1F11-64DB-9A62EDE4E1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8227" y="557981"/>
            <a:ext cx="10215545" cy="5742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78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2C3C8BD-1546-EDC8-90B6-36D925343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34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9ADD9AC-1C18-A6F4-F67B-276A1B984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763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95E5437-5A39-D4EF-2271-79B42AE4D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05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8356FDF-3C97-FEE9-AFFE-012471B1A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355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67066CA-BE1C-386C-D12B-5AEF5D5B2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119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5E90A76-DB4F-FA2A-3BDE-089877A92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0593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E888693-CDF8-1BD2-A2CE-4F985F0BD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2340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2E506AE-03CC-ECBC-F135-049968A63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261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CA4138A-B2BD-C9DF-048F-1C7472A44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196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6A3E100-2C87-E565-0E97-3A6180BB6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089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B83BFBE-D15F-1B93-C735-7CF36FEAF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444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760F62E-EEAE-4B5A-7271-8C902A05AC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075" r="2200"/>
          <a:stretch/>
        </p:blipFill>
        <p:spPr>
          <a:xfrm>
            <a:off x="1481328" y="0"/>
            <a:ext cx="104515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364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ertz experiment">
            <a:hlinkClick r:id="" action="ppaction://media"/>
            <a:extLst>
              <a:ext uri="{FF2B5EF4-FFF2-40B4-BE49-F238E27FC236}">
                <a16:creationId xmlns:a16="http://schemas.microsoft.com/office/drawing/2014/main" id="{7E25B153-38DF-624B-3905-80992B4864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4039" y="533143"/>
            <a:ext cx="10303921" cy="579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30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360465D-E9F0-51D2-701B-03078569F69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968"/>
          <a:stretch/>
        </p:blipFill>
        <p:spPr>
          <a:xfrm>
            <a:off x="0" y="0"/>
            <a:ext cx="12074013" cy="6858000"/>
          </a:xfrm>
          <a:prstGeom prst="rect">
            <a:avLst/>
          </a:prstGeom>
        </p:spPr>
      </p:pic>
      <p:pic>
        <p:nvPicPr>
          <p:cNvPr id="4" name="LC Oscillation - Electric and Magnetic Field Concept">
            <a:hlinkClick r:id="" action="ppaction://media"/>
            <a:extLst>
              <a:ext uri="{FF2B5EF4-FFF2-40B4-BE49-F238E27FC236}">
                <a16:creationId xmlns:a16="http://schemas.microsoft.com/office/drawing/2014/main" id="{0901DDF5-6637-7C59-142F-62FD13CC95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25063" y="2487408"/>
            <a:ext cx="2392831" cy="424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76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3B85B01-9544-8245-FAEC-78705E41A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77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3766C3A-26AC-B5FC-0947-2ED53F3EB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542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A8FD997-AA73-7C5C-138E-C4E5E53A0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7658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</TotalTime>
  <Words>18</Words>
  <Application>Microsoft Office PowerPoint</Application>
  <PresentationFormat>Panorámica</PresentationFormat>
  <Paragraphs>4</Paragraphs>
  <Slides>24</Slides>
  <Notes>0</Notes>
  <HiddenSlides>0</HiddenSlides>
  <MMClips>4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8" baseType="lpstr">
      <vt:lpstr>Aptos</vt:lpstr>
      <vt:lpstr>Aptos Display</vt:lpstr>
      <vt:lpstr>Arial</vt:lpstr>
      <vt:lpstr>Tema de Office</vt:lpstr>
      <vt:lpstr>Ondas Electromagnéticas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Josué Meneses Díaz</dc:creator>
  <cp:lastModifiedBy>Josué Meneses Díaz</cp:lastModifiedBy>
  <cp:revision>2</cp:revision>
  <dcterms:created xsi:type="dcterms:W3CDTF">2024-10-17T15:23:44Z</dcterms:created>
  <dcterms:modified xsi:type="dcterms:W3CDTF">2024-10-24T17:51:58Z</dcterms:modified>
</cp:coreProperties>
</file>

<file path=docProps/thumbnail.jpeg>
</file>